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30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534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65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94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04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50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7120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337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534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76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894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E149-2DB7-44A9-A299-44D2AB3D6240}" type="datetimeFigureOut">
              <a:rPr lang="ar-EG" smtClean="0"/>
              <a:t>16/05/1437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E7E5-4FBF-4F23-A7D9-2DACA8B85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199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36712"/>
            <a:ext cx="806489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62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64705"/>
            <a:ext cx="7920880" cy="526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4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272807" cy="474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9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5"/>
            <a:ext cx="7704855" cy="5216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34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7" y="1448924"/>
            <a:ext cx="7593883" cy="399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89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340768"/>
            <a:ext cx="73448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34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77686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156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084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6359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1743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38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57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242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247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776863" cy="543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85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200800" cy="57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90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ar-EG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24744"/>
            <a:ext cx="77048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28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908720"/>
            <a:ext cx="7632848" cy="511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10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908720"/>
            <a:ext cx="7344816" cy="484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037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336703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63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480720" cy="543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44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ELalamy</dc:creator>
  <cp:lastModifiedBy>ELalamy</cp:lastModifiedBy>
  <cp:revision>6</cp:revision>
  <dcterms:created xsi:type="dcterms:W3CDTF">2016-02-23T23:37:02Z</dcterms:created>
  <dcterms:modified xsi:type="dcterms:W3CDTF">2016-02-23T23:48:03Z</dcterms:modified>
</cp:coreProperties>
</file>